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1" d="100"/>
          <a:sy n="71" d="100"/>
        </p:scale>
        <p:origin x="67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6E3BE80-7623-A411-9F9A-AA49E8EA96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70BF197-096D-AB1E-8517-C8C46F7CFC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AA5832C-4271-6DDB-86C9-54DAD3BFDA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852BA-0F11-47BA-95D8-77D21B2CFA4F}" type="datetimeFigureOut">
              <a:rPr lang="es-MX" smtClean="0"/>
              <a:t>04/07/2024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9BC4955-33AB-269B-46F1-E342D7A97A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F73C9D4-B7E8-5D14-B081-18E0DDAEA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AC4A42-EF73-4AEC-8165-191FE7FE8BB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0035531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942213-2D90-EC62-607B-2AB6202DD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CE05077C-F63F-BD5D-475F-B15084F73F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5B3684C-FEB0-EA77-90B5-98F9D1ABD0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852BA-0F11-47BA-95D8-77D21B2CFA4F}" type="datetimeFigureOut">
              <a:rPr lang="es-MX" smtClean="0"/>
              <a:t>04/07/2024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6FD174E-80DC-7E3B-526A-0F87294911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26536EB-6978-B08F-38D3-FAA84A6EC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AC4A42-EF73-4AEC-8165-191FE7FE8BB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2844961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8B55B5A4-EE74-8FEC-B27D-E6BF41F1678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A4E195BC-8018-DAD9-A39A-434CF3CE23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66AC0C7-C74C-F607-1714-7D73FDA7CE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852BA-0F11-47BA-95D8-77D21B2CFA4F}" type="datetimeFigureOut">
              <a:rPr lang="es-MX" smtClean="0"/>
              <a:t>04/07/2024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F4EF2F4-8D62-52E7-E110-E90A96C1B4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6D8DEEF-8B91-F58A-0F47-228653C11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AC4A42-EF73-4AEC-8165-191FE7FE8BB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1510721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F0E74A-F239-20D5-4456-3A4DAB1CE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C3CFB93-F5F7-E61A-5328-56E635C421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10B96FA-D07B-D94A-3E39-C5082CA16F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852BA-0F11-47BA-95D8-77D21B2CFA4F}" type="datetimeFigureOut">
              <a:rPr lang="es-MX" smtClean="0"/>
              <a:t>04/07/2024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EB815BF-E50F-8747-3284-AB4DD6F28D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07AB439-4D8B-8DCA-B539-0FC603B104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AC4A42-EF73-4AEC-8165-191FE7FE8BB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1227329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80FDBDF-3D3D-CFB2-4299-04AF6112E4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FB6F656-B0F4-9BC3-14AB-D10B8C1442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CB711D8-17BF-8DCF-C20F-13971842A8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852BA-0F11-47BA-95D8-77D21B2CFA4F}" type="datetimeFigureOut">
              <a:rPr lang="es-MX" smtClean="0"/>
              <a:t>04/07/2024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1E20B39-5BBE-BF64-0F35-A791D09083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3E362B5-5368-E330-8366-899840126A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AC4A42-EF73-4AEC-8165-191FE7FE8BB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3012990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A34EBE-3D96-BE1B-DAE3-B2B8EB6F17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214FA49-8448-C73F-8B55-54EC4DA7213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FC4E640-3966-41A6-ADA0-3B72F11DEF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719F3916-30F0-A71F-FDE9-82BF1CB257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852BA-0F11-47BA-95D8-77D21B2CFA4F}" type="datetimeFigureOut">
              <a:rPr lang="es-MX" smtClean="0"/>
              <a:t>04/07/2024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487E5F0-C727-C5CF-ACC0-1B75FD55E6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59A4752-5129-7B74-F68B-EAB4129543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AC4A42-EF73-4AEC-8165-191FE7FE8BB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0646677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DE3E85-3D0D-56F5-6FBC-F6140BFA02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DD035C6-ED54-0DD9-D0A5-E26B77CD70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31EE83EC-94B2-0D00-B93F-EEF8130503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6BFCA4C0-32D7-F6FA-F630-4F68CB10C2E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C679AF2F-E468-18B7-E4AD-6F12EB1B389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EF1D00C4-41D2-877A-06EA-4280E94352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852BA-0F11-47BA-95D8-77D21B2CFA4F}" type="datetimeFigureOut">
              <a:rPr lang="es-MX" smtClean="0"/>
              <a:t>04/07/2024</a:t>
            </a:fld>
            <a:endParaRPr lang="es-MX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20ADD9DE-DC0E-8192-4E79-4CBF4E0E36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A98F43C5-0771-0C09-9B14-99D498BD2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AC4A42-EF73-4AEC-8165-191FE7FE8BB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458071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3657E6-A1E0-805A-4A56-606D22CBB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DA3A6AF-6619-AEDE-230E-30A92AAA37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852BA-0F11-47BA-95D8-77D21B2CFA4F}" type="datetimeFigureOut">
              <a:rPr lang="es-MX" smtClean="0"/>
              <a:t>04/07/2024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8FB373D9-92C6-5577-BA9B-110B6558BD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D643839-B115-1547-BD9F-6B281935F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AC4A42-EF73-4AEC-8165-191FE7FE8BB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951036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2A68837F-031B-A937-23CD-BEBEAB022E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852BA-0F11-47BA-95D8-77D21B2CFA4F}" type="datetimeFigureOut">
              <a:rPr lang="es-MX" smtClean="0"/>
              <a:t>04/07/2024</a:t>
            </a:fld>
            <a:endParaRPr lang="es-MX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0413D5CD-A98D-9BA1-34BF-87F429FCEE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A73F278-E735-3C0A-3812-4FFFD79B3A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AC4A42-EF73-4AEC-8165-191FE7FE8BB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0389589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100BA9-2B39-8B27-A220-3C653555E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C41802D-DFF9-62DB-C4AD-2E9C5B5634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3967B86-0107-E287-1986-18764EF161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B1DCA0F-CC7C-C4CD-23BA-1B6DC691AF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852BA-0F11-47BA-95D8-77D21B2CFA4F}" type="datetimeFigureOut">
              <a:rPr lang="es-MX" smtClean="0"/>
              <a:t>04/07/2024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51E2656-B2E6-7885-A051-11A77F3466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C678632-5BEE-ED61-5C40-1822586E4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AC4A42-EF73-4AEC-8165-191FE7FE8BB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3610581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579A03-3089-BCEF-5344-41FB36C3AE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E29EBA79-11C5-261C-3616-0CE295EA40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BCE2741-4EBC-FA91-A4CC-8B4B16C74B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0E990CE-1C71-3FE5-72C4-2BAD8C817E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852BA-0F11-47BA-95D8-77D21B2CFA4F}" type="datetimeFigureOut">
              <a:rPr lang="es-MX" smtClean="0"/>
              <a:t>04/07/2024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1C9313C-C83A-922F-AB3F-F1356685CE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A4189DF-873B-CC4C-AAD2-7C51B768C9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AC4A42-EF73-4AEC-8165-191FE7FE8BB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8424927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E9D7CA0C-88BD-FFD1-F02D-868B80CC70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AF64BD1-E763-CC5F-51E6-65C2EB1C3E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BA92459-61B5-E81B-6AEF-95402C9C24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D4852BA-0F11-47BA-95D8-77D21B2CFA4F}" type="datetimeFigureOut">
              <a:rPr lang="es-MX" smtClean="0"/>
              <a:t>04/07/2024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260E520-2C80-99F2-378C-7144DF42AC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B1EE693-8BAE-14AB-DE4B-40E154D7DA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FAC4A42-EF73-4AEC-8165-191FE7FE8BB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0625707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beei.org/index.php/EEI/article/view/4373/3101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75F771A-6BB5-4C57-874B-44C5300BBE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18130" y="1835057"/>
            <a:ext cx="9144000" cy="2387600"/>
          </a:xfrm>
        </p:spPr>
        <p:txBody>
          <a:bodyPr>
            <a:normAutofit/>
          </a:bodyPr>
          <a:lstStyle/>
          <a:p>
            <a:r>
              <a:rPr lang="es-MX" b="1" i="0" u="none" strike="noStrike" dirty="0">
                <a:solidFill>
                  <a:schemeClr val="accent3">
                    <a:lumMod val="60000"/>
                    <a:lumOff val="40000"/>
                  </a:schemeClr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Aplicación de la Ciencia de Datos</a:t>
            </a:r>
            <a:endParaRPr lang="es-MX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20464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23B62F-7267-8B1D-5272-532277B2D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17622D9-09CF-8CFE-2904-B420B79786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139BA6E-AF50-365D-DC5D-42D391AF8C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8388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4F17E3-FFF7-95C8-BC2D-599F2B81BF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949BE7F-1F61-82BB-32AF-F7B4B75D65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BD47CDB-D993-B2A4-8BAF-B68D5FC352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8621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4DBB30D-EC74-378E-DF9F-277CC495F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468E133-0D5A-8FCB-0776-1959453702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9775215-D1FE-972B-7337-66C4A38D76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193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F8A614-D507-ADAF-6792-34652D10E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9E5BCCF-5605-8E13-8351-F784BF8AB1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33AAC84-184A-1F5C-7F91-FB7A6EBCBD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8052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4C8145-86CF-B3E9-1C65-0008F8F809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663D91F-5BDF-CA2E-8A40-393437AB3D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5071E82-5D0D-CA35-016E-1CBCCF736E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7995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CC23255-A586-D152-71CC-01E49CCD6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60F203E-4B14-078E-D95B-E70B735723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AA00C32-2ABC-52B5-3540-74C55FDDC4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8053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91C7B9-3A76-B268-F727-132AB1136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65B3CDD-2E3F-92DE-2EDE-819E5483AA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0677764-8F6A-ADE1-89A7-63EB0FA97D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5972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7095487-3223-BAE7-C51A-79F645ABF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C3F5FFE-47B9-204A-2A3E-38D0F3C192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D81F7C5-69BD-7738-E769-35116842BB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969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6A4F51-EB35-4691-D988-6D6E9C19E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9F5878B-E3F6-75EE-3394-29B00BBED3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7DD3A27-0295-8BFD-A019-4ABC646A9D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2120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51E1EF8-1638-A8EB-5B10-8C4BC93D2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3287FEF-4CA8-CD25-9328-486A0DECA4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FEA0DE6-DE3E-18FE-8419-C29EB6D508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4236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A087675-8345-53F5-44D2-8D6CD419F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8AF671C-DAA7-040C-17D5-186C744B7B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2C123A1-0B0B-9A3F-3070-EDEDE063F3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3531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8FDA47-431B-50AE-A82E-7A7E926BF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42A4321-DA1C-DB82-4603-CDF3D80599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3DBF286-610F-F712-CA8F-930F16D317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8829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D7BE6C-2010-2758-0B90-BB7056DAF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F4B5851-6264-DB92-2CFB-627EED224A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E9D43EA-9FA6-D442-DCC6-68C06D272B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7637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5BF9FF-E9D1-F1A6-7710-1C63D69C1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EE39CE7-3AB2-5338-E531-6E2BD7FC74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6B1EB5A-2460-E20C-A7A1-084BCC3B26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8234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69B5216-3174-DD59-DACB-1EB33569B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0BD0D7B-0F5F-6F9D-5B11-5FECC29A29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23B3A0B-CD1C-E650-AC7C-D01AEC2EC1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9855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BD82AD-FA1E-690F-8673-BB1736766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0987473-8EA5-4101-80DD-6E30D827CE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15A3689-2E98-304C-B1AA-39615982FB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9176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E72EE4-7A50-E27B-BF20-F2325B69E6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70DEB7D-D5D3-7D7D-BAEF-9241358FFB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4AF542E-9BE4-5C5C-B56B-4864220683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8367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B8B980-A644-3BFD-04D5-5043C01997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03CD8DB-4FEC-D163-4BB4-9B05CFA811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903F0F1-C250-F371-7FC0-0E0BF740B5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5044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0C7647-3F83-31E0-49E8-A76AE72E3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187DDB8-028E-ED57-0E77-178DDA3FB9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B6A6BAC-1E25-9B4C-3645-EE3AD6B784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1990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D68B5A-75AC-D7CF-6496-FA4D4B6329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58F46E4-D541-CFD7-3724-85986B4698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16076B8-5D1B-A461-68D2-861BDA68C0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9602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E104B2D-ABEC-D45F-FF35-C156F25B0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B1C5741-8265-732A-642D-6B9BED544D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>
                <a:hlinkClick r:id="rId2"/>
              </a:rPr>
              <a:t>https://beei.org/index.php/EEI/article/view/4373/3101</a:t>
            </a:r>
            <a:endParaRPr lang="es-MX" dirty="0"/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9338359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C94C9A-1AA6-A5DC-A507-95EE8BB4C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E8D58A6-2328-D48B-4705-F4C7B30857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D459E18-9357-63E8-276F-1D5A029B02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1162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4F1C83-88B6-E4F7-25D2-6FA8C77E6A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41B55AC-2CB4-A4A6-B5AF-3FCE3AB152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9262072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E59153-B057-5E4E-B032-C4A09A441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0A36610-F5BE-6E33-6CFA-9CD0C2FC53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FC4F4CA-2AFB-CF1E-5A42-899AFE2518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9768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3F5CF7-CCAE-BE4D-C746-00951C7AE9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B219677-0F13-1614-5213-ADA0F5DC96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140BE62-49A5-0581-191D-4ACE3FF410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4425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ECD1A6-AB58-823C-B2AB-78FE469CD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0CE70CE-68B1-D87C-8C45-94729AA7F5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40FD7BF-94C7-FB4C-4BBC-76620B8357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3767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3F0638A-6723-B7E6-E229-07308D52F4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131F3C7-272C-8814-28D2-FC34134270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1E3B5CE3-AE69-8216-0B84-8F97FC0E09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9435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797AB4-05C6-2C41-F8C7-7C8C59992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051C95C-8C25-AB59-D82E-EFFCE0874E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5E10439-BD76-B2E7-DDFB-AAD74DCC9E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1726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3DB757-8D7F-9F56-55A5-7AB1FAE33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A75DD3A-853B-EBBD-9290-EE98A5268D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7F6E8CC-BC63-267F-4418-1F35C4C79B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64233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339</TotalTime>
  <Words>23</Words>
  <Application>Microsoft Office PowerPoint</Application>
  <PresentationFormat>Panorámica</PresentationFormat>
  <Paragraphs>2</Paragraphs>
  <Slides>30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30</vt:i4>
      </vt:variant>
    </vt:vector>
  </HeadingPairs>
  <TitlesOfParts>
    <vt:vector size="34" baseType="lpstr">
      <vt:lpstr>Aptos</vt:lpstr>
      <vt:lpstr>Aptos Display</vt:lpstr>
      <vt:lpstr>Arial</vt:lpstr>
      <vt:lpstr>Tema de Office</vt:lpstr>
      <vt:lpstr>Aplicación de la Ciencia de Datos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Carlos Iturbe Gil</dc:creator>
  <cp:lastModifiedBy>Carlos Iturbe Gil</cp:lastModifiedBy>
  <cp:revision>27</cp:revision>
  <dcterms:created xsi:type="dcterms:W3CDTF">2024-07-01T22:07:24Z</dcterms:created>
  <dcterms:modified xsi:type="dcterms:W3CDTF">2024-07-04T20:41:18Z</dcterms:modified>
</cp:coreProperties>
</file>